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c72b7632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c72b7632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25bdd4d39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25bdd4d39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c72b7632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c72b7632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c72b7632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c72b7632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c72b763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c72b763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c72b7632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c72b7632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c72b7632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c72b7632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c72b7632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ec72b7632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c72b7632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c72b7632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c72b7632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c72b7632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c72b763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c72b763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10a8d08b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10a8d08b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1bdf95d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1bdf95d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25bdd4d39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25bdd4d39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25bdd4d39_8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25bdd4d39_8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c72b7632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c72b7632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c5f1163d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c5f1163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10a8d08b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10a8d08b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23da3e0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23da3e0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D9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research.nvidia.com/labs/toronto-ai/GET3D/assets/paper.pdf" TargetMode="External"/><Relationship Id="rId4" Type="http://schemas.openxmlformats.org/officeDocument/2006/relationships/hyperlink" Target="https://research.nvidia.com/labs/toronto-ai/GET3D/" TargetMode="External"/><Relationship Id="rId5" Type="http://schemas.openxmlformats.org/officeDocument/2006/relationships/hyperlink" Target="https://github.com/nv-tlabs/GET3D" TargetMode="External"/><Relationship Id="rId6" Type="http://schemas.openxmlformats.org/officeDocument/2006/relationships/hyperlink" Target="https://3dfy.ai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ivitai.com/models/4201/realistic-vision-v60-b1" TargetMode="External"/><Relationship Id="rId4" Type="http://schemas.openxmlformats.org/officeDocument/2006/relationships/image" Target="../media/image9.jpg"/><Relationship Id="rId5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ivitai.com/models/66/anything-v3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AUTOMATIC1111/stable-diffusion-webui" TargetMode="External"/><Relationship Id="rId4" Type="http://schemas.openxmlformats.org/officeDocument/2006/relationships/hyperlink" Target="https://github.com/CompVis/stable-diffusion" TargetMode="External"/><Relationship Id="rId5" Type="http://schemas.openxmlformats.org/officeDocument/2006/relationships/hyperlink" Target="https://civitai.com/" TargetMode="External"/><Relationship Id="rId6" Type="http://schemas.openxmlformats.org/officeDocument/2006/relationships/hyperlink" Target="https://huggingface.co/spaces/stabilityai/stable-diffusion" TargetMode="External"/><Relationship Id="rId7" Type="http://schemas.openxmlformats.org/officeDocument/2006/relationships/hyperlink" Target="https://stablediffusionweb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openai/point-e" TargetMode="External"/><Relationship Id="rId4" Type="http://schemas.openxmlformats.org/officeDocument/2006/relationships/hyperlink" Target="https://colab.research.google.com/drive/1f_3eQUUAodyRd3OMnOHyA7bltQrmBsq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Raymond Feng, Steven Salto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Open3D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017725"/>
            <a:ext cx="8520600" cy="4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Surface reconstruction using the </a:t>
            </a:r>
            <a:r>
              <a:rPr lang="en" sz="1900"/>
              <a:t>ball pivoting method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Surface reconstruction is a way to generate a 3D geometry for a triangle mesh by estimating the surface (skin) from an unstructured point cloud</a:t>
            </a:r>
            <a:endParaRPr sz="1900"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400" y="2571750"/>
            <a:ext cx="4189901" cy="23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71750"/>
            <a:ext cx="4189901" cy="2356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3D Generation Models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NVIDIA GET3D: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https://research.nvidia.com/labs/toronto-ai/GET3D/assets/paper.pdf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https://research.nvidia.com/labs/toronto-ai/GET3D/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Github Repo: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https://github.com/nv-tlabs/GET3D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Linux recommended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High-end NVIDIA GPUS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3DFY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 u="sng">
                <a:solidFill>
                  <a:schemeClr val="hlink"/>
                </a:solidFill>
                <a:hlinkClick r:id="rId6"/>
              </a:rPr>
              <a:t>https://3dfy.ai/</a:t>
            </a:r>
            <a:endParaRPr sz="19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Rubber Duck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37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diffusion prompt used: a rubber duck, blank background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488" y="1714500"/>
            <a:ext cx="3409025" cy="30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1: Rubber Duck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37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diffusion prompt used: a rubber duck, blank background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302" y="1822000"/>
            <a:ext cx="4930998" cy="30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1" y="1822000"/>
            <a:ext cx="3803044" cy="30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2: Green Sphere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diffusion prompt used: a green sphere, white background, centered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300" y="1641325"/>
            <a:ext cx="4639400" cy="292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2: Green Sphere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diffusion prompt used: a green sphere, white background, centered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90650"/>
            <a:ext cx="4197674" cy="326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90650"/>
            <a:ext cx="4008428" cy="32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3: House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Stable diffusion prompt used: a small house, white background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158" y="1603700"/>
            <a:ext cx="541368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3: House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Stable diffusion prompt used: a small house, white background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2" y="1668425"/>
            <a:ext cx="4191499" cy="327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850" y="1668425"/>
            <a:ext cx="3992576" cy="327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4: Custom Image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142825" y="1167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700"/>
              <a:t>“</a:t>
            </a:r>
            <a:r>
              <a:rPr b="1" lang="en" sz="2700"/>
              <a:t>gun” emoji</a:t>
            </a:r>
            <a:endParaRPr b="1" sz="2700"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709" y="1801350"/>
            <a:ext cx="4302600" cy="32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950" y="793200"/>
            <a:ext cx="4856574" cy="342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76" y="2571750"/>
            <a:ext cx="3089976" cy="22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875" y="384048"/>
            <a:ext cx="2350576" cy="20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from 2D image to 3D mesh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Project Overview:</a:t>
            </a:r>
            <a:endParaRPr b="1"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 generate a 3D mesh to represent an object from a 2D image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Experiment with AI models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Learn about point clouds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Learn how to construct a mesh from the point cloud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Export results for further uses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1371100" y="291475"/>
            <a:ext cx="6218700" cy="17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Testing Images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200" y="3147975"/>
            <a:ext cx="2765789" cy="17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900" y="1253875"/>
            <a:ext cx="1894100" cy="18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53869"/>
            <a:ext cx="1894100" cy="1894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6" y="3147978"/>
            <a:ext cx="3027203" cy="17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250275" y="52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Diffusion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994275"/>
            <a:ext cx="8199300" cy="3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Stable Diffusion is a deep learning, text-to-image model released in 2022 based on diffusion techniques. It is primarily used to generate detailed images conditioned on text descriptions.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Stable diffusion uses pre-trained models. Each model is trained on a </a:t>
            </a:r>
            <a:r>
              <a:rPr lang="en" sz="1600"/>
              <a:t>specific</a:t>
            </a:r>
            <a:r>
              <a:rPr lang="en" sz="1600"/>
              <a:t> set of images. This gives the model data to emulate which allows it to create high quality results especially after fine-tuning.</a:t>
            </a:r>
            <a:endParaRPr sz="16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050" y="2739625"/>
            <a:ext cx="4146650" cy="23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50275" y="52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Realistic Vision V6.0 B1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994275"/>
            <a:ext cx="8091900" cy="3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https://civitai.com/models/4201/realistic-vision-v60-b1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64" y="1473900"/>
            <a:ext cx="2460416" cy="328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0675" y="1473900"/>
            <a:ext cx="4374098" cy="328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50275" y="529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Anything V3 (Anime)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994275"/>
            <a:ext cx="8091900" cy="3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https://civitai.com/models/66/anything-v3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75" y="1496475"/>
            <a:ext cx="4321725" cy="2881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96475"/>
            <a:ext cx="4321725" cy="28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Diffusion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Webui: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https://github.com/AUTOMATIC1111/stable-diffusion-webui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CompVis: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https://github.com/CompVis/stable-diffusion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Online Generators/Resources: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https://civitai.com/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https://huggingface.co/spaces/stabilityai/stable-diffusion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https://stablediffusionweb.com/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 and Mesh Generation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Clouds are generated u</a:t>
            </a:r>
            <a:r>
              <a:rPr lang="en"/>
              <a:t>sing point_cloud = o3d.geometry.PointCloud() and </a:t>
            </a:r>
            <a:r>
              <a:rPr lang="en"/>
              <a:t>point_cloud.points = o3d.utility.Vector3dVector(vertices), where vertices are determined by our cnn model.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 Open3D PointCloud object is created from these coordinates.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Normals are estimated for each point in the point cloud using the estimate_normals method. This is necessary for the Poisson surface reconstruction algorithm, which uses the normals to determine the orientation of the surface at each point.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Poisson surface reconstruction algorithm is applied to the point cloud using the open3d.geometry.TriangleMesh.create_from_point_cloud_poisson method. This generates a 3D mesh from the point cloud.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Data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Show the </a:t>
            </a:r>
            <a:r>
              <a:rPr lang="en" sz="1600"/>
              <a:t>generated point cloud: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 new figure is created using plt.figure().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476300"/>
            <a:ext cx="2883532" cy="2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11125"/>
            <a:ext cx="35147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7950" y="2476295"/>
            <a:ext cx="2588089" cy="2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8775" y="2476300"/>
            <a:ext cx="3186824" cy="25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Point-E  Point Cloud Diffusion for 3D Model Synthesis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158400" y="1017725"/>
            <a:ext cx="88272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https://github.com/openai/point-e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OpenAI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3D model generation with text-to-3D or image-to-3D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Generates point clouds from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Consumer friendly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Does not require a powerful GPU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Relatively fast generation time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Simple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https://colab.research.google.com/drive/1f_3eQUUAodyRd3OMnOHyA7bltQrmBsqc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